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75" r:id="rId4"/>
    <p:sldId id="265" r:id="rId5"/>
    <p:sldId id="266" r:id="rId6"/>
    <p:sldId id="276" r:id="rId7"/>
    <p:sldId id="27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howGuides="1">
      <p:cViewPr varScale="1">
        <p:scale>
          <a:sx n="79" d="100"/>
          <a:sy n="79" d="100"/>
        </p:scale>
        <p:origin x="114" y="26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13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80747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de-DE" smtClean="0"/>
              <a:pPr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037310" cy="2514601"/>
          </a:xfrm>
        </p:spPr>
        <p:txBody>
          <a:bodyPr/>
          <a:lstStyle/>
          <a:p>
            <a:r>
              <a:rPr lang="de-DE" dirty="0" smtClean="0"/>
              <a:t>N.E.T. Plan Gruppe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21544"/>
          </a:xfrm>
        </p:spPr>
        <p:txBody>
          <a:bodyPr>
            <a:normAutofit/>
          </a:bodyPr>
          <a:lstStyle/>
          <a:p>
            <a:r>
              <a:rPr lang="de-DE" dirty="0" smtClean="0"/>
              <a:t>In 90 Sekunden </a:t>
            </a:r>
          </a:p>
          <a:p>
            <a:r>
              <a:rPr lang="de-DE" dirty="0" smtClean="0"/>
              <a:t>	USC Campus</a:t>
            </a:r>
          </a:p>
          <a:p>
            <a:r>
              <a:rPr lang="de-DE" dirty="0"/>
              <a:t>	</a:t>
            </a:r>
            <a:r>
              <a:rPr lang="de-DE" dirty="0" smtClean="0"/>
              <a:t>USC Akademie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3353039"/>
            <a:ext cx="1372105" cy="13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0"/>
            <a:ext cx="7920880" cy="70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 der N.E.T. Plan Gruppe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Insellösungen der alternativen Energieproduktion. Sonne, Wind, Wasser </a:t>
            </a:r>
          </a:p>
          <a:p>
            <a:pPr lvl="0"/>
            <a:r>
              <a:rPr lang="de-DE" dirty="0"/>
              <a:t>Nachhaltiger und </a:t>
            </a:r>
            <a:r>
              <a:rPr lang="de-DE" dirty="0" smtClean="0"/>
              <a:t>intelligenter </a:t>
            </a:r>
            <a:r>
              <a:rPr lang="de-DE" dirty="0"/>
              <a:t>Umgang der Energie durch Steuerungen </a:t>
            </a:r>
          </a:p>
          <a:p>
            <a:pPr lvl="0"/>
            <a:r>
              <a:rPr lang="de-DE" dirty="0"/>
              <a:t>Dachbegrünung als klimatische Isolierung und „Entsiegelung“ von Flächen </a:t>
            </a:r>
          </a:p>
          <a:p>
            <a:pPr lvl="0"/>
            <a:r>
              <a:rPr lang="de-DE" dirty="0"/>
              <a:t>Recycling </a:t>
            </a:r>
            <a:r>
              <a:rPr lang="de-DE" dirty="0" smtClean="0"/>
              <a:t>im Materialkreislauf</a:t>
            </a:r>
            <a:r>
              <a:rPr lang="de-DE" dirty="0"/>
              <a:t>, </a:t>
            </a:r>
            <a:r>
              <a:rPr lang="de-DE" dirty="0" smtClean="0"/>
              <a:t>Reduktion Ressourcenausbeutung </a:t>
            </a:r>
            <a:endParaRPr lang="de-DE" dirty="0"/>
          </a:p>
          <a:p>
            <a:pPr lvl="0"/>
            <a:r>
              <a:rPr lang="de-DE" dirty="0"/>
              <a:t>Umweltverträgliche Nahrungsproduktion an jedem Ort. </a:t>
            </a:r>
            <a:r>
              <a:rPr lang="de-DE" dirty="0" err="1"/>
              <a:t>Indoor</a:t>
            </a:r>
            <a:r>
              <a:rPr lang="de-DE" dirty="0"/>
              <a:t> </a:t>
            </a:r>
            <a:r>
              <a:rPr lang="de-DE" dirty="0" err="1"/>
              <a:t>fishfarming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Mikroalgenzucht. Biologische Quelle für Energie, Kosmetik, Medizin </a:t>
            </a:r>
            <a:r>
              <a:rPr lang="de-DE" dirty="0" smtClean="0"/>
              <a:t>etc.</a:t>
            </a:r>
          </a:p>
          <a:p>
            <a:pPr lvl="0"/>
            <a:r>
              <a:rPr lang="de-DE" dirty="0" smtClean="0"/>
              <a:t>Regionale </a:t>
            </a:r>
            <a:r>
              <a:rPr lang="de-DE" dirty="0"/>
              <a:t>Innovation mit „kurzen Wegen“ in den Markt</a:t>
            </a:r>
          </a:p>
          <a:p>
            <a:pPr lvl="0"/>
            <a:r>
              <a:rPr lang="de-DE" dirty="0"/>
              <a:t>Soziale Aspekte wie Bildung und Symbiose der Wissenschaft mit Wirtschaft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USC Campus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065211" y="1722459"/>
            <a:ext cx="605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Innovationszentrum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42484" y="213127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….. erlaubt …..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13766" y="2967335"/>
            <a:ext cx="8761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Produkt</a:t>
            </a:r>
            <a:r>
              <a:rPr lang="de-DE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entwicklung</a:t>
            </a:r>
            <a:r>
              <a:rPr lang="de-DE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„woanders“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65211" y="4012924"/>
            <a:ext cx="4674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mit</a:t>
            </a:r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verfügbaren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70284" y="3981566"/>
            <a:ext cx="43893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7200" b="1" cap="none" spc="0" dirty="0" smtClean="0">
                <a:ln/>
                <a:solidFill>
                  <a:schemeClr val="accent3"/>
                </a:solidFill>
                <a:effectLst/>
              </a:rPr>
              <a:t>EXPERTEN</a:t>
            </a:r>
            <a:endParaRPr lang="de-DE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43188" y="4718798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de-D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65211" y="5554858"/>
            <a:ext cx="104723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6600" b="1" cap="none" spc="0" dirty="0" smtClean="0">
                <a:ln/>
                <a:solidFill>
                  <a:schemeClr val="accent3"/>
                </a:solidFill>
                <a:effectLst/>
              </a:rPr>
              <a:t>Makerspaces &amp; Workspaces</a:t>
            </a:r>
            <a:endParaRPr lang="de-DE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USC Akademie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1570817"/>
            <a:ext cx="7560840" cy="5261271"/>
          </a:xfrm>
        </p:spPr>
      </p:pic>
      <p:sp>
        <p:nvSpPr>
          <p:cNvPr id="5" name="Textfeld 4"/>
          <p:cNvSpPr txBox="1"/>
          <p:nvPr/>
        </p:nvSpPr>
        <p:spPr>
          <a:xfrm>
            <a:off x="1200888" y="1700808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sorgt für Zusammenarbeit</a:t>
            </a:r>
          </a:p>
          <a:p>
            <a:pPr marL="285750" indent="-285750">
              <a:buFontTx/>
              <a:buChar char="-"/>
            </a:pPr>
            <a:r>
              <a:rPr lang="de-DE" dirty="0"/>
              <a:t>s</a:t>
            </a:r>
            <a:r>
              <a:rPr lang="de-DE" dirty="0" smtClean="0"/>
              <a:t>chafft Basis für Kreativität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etabliert Innovationsforschung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Zertifikate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Marktverprobungen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Patente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Wissenserweiterung der Innovateure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6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77" y="1772816"/>
            <a:ext cx="2121787" cy="24593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78388" y="1580032"/>
            <a:ext cx="3959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Danke!</a:t>
            </a:r>
            <a:endParaRPr lang="de-DE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882402" y="2552130"/>
            <a:ext cx="3730701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Peter Y. Köhler</a:t>
            </a:r>
          </a:p>
          <a:p>
            <a:r>
              <a:rPr lang="de-DE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Oleg Graf-Tratsch</a:t>
            </a:r>
          </a:p>
          <a:p>
            <a:r>
              <a:rPr lang="de-DE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Andreas </a:t>
            </a:r>
            <a:r>
              <a:rPr lang="de-DE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Zastrow</a:t>
            </a:r>
            <a:endParaRPr lang="de-DE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78388" y="4665327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Michael Schmid, 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94" y="4676463"/>
            <a:ext cx="996122" cy="26112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45940" y="4665327"/>
            <a:ext cx="339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N.E.T Plan Gruppe GmbH &amp; Co. KG (</a:t>
            </a:r>
            <a:r>
              <a:rPr lang="de-DE" sz="1400" dirty="0" err="1" smtClean="0">
                <a:solidFill>
                  <a:srgbClr val="0070C0"/>
                </a:solidFill>
              </a:rPr>
              <a:t>i.Gr</a:t>
            </a:r>
            <a:r>
              <a:rPr lang="de-DE" sz="1400" dirty="0" smtClean="0">
                <a:solidFill>
                  <a:srgbClr val="0070C0"/>
                </a:solidFill>
              </a:rPr>
              <a:t>.), </a:t>
            </a:r>
          </a:p>
          <a:p>
            <a:r>
              <a:rPr lang="de-DE" sz="1400" dirty="0" smtClean="0">
                <a:solidFill>
                  <a:srgbClr val="0070C0"/>
                </a:solidFill>
              </a:rPr>
              <a:t>New </a:t>
            </a:r>
            <a:r>
              <a:rPr lang="de-DE" sz="1400" dirty="0">
                <a:solidFill>
                  <a:srgbClr val="0070C0"/>
                </a:solidFill>
              </a:rPr>
              <a:t>Engineering Technology</a:t>
            </a:r>
          </a:p>
          <a:p>
            <a:r>
              <a:rPr lang="de-DE" sz="1400" dirty="0" err="1" smtClean="0">
                <a:solidFill>
                  <a:srgbClr val="0070C0"/>
                </a:solidFill>
              </a:rPr>
              <a:t>Dorfstrasse</a:t>
            </a:r>
            <a:r>
              <a:rPr lang="de-DE" sz="1400" dirty="0" smtClean="0">
                <a:solidFill>
                  <a:srgbClr val="0070C0"/>
                </a:solidFill>
              </a:rPr>
              <a:t> 49c </a:t>
            </a:r>
          </a:p>
          <a:p>
            <a:r>
              <a:rPr lang="de-DE" sz="1400" dirty="0" smtClean="0">
                <a:solidFill>
                  <a:srgbClr val="0070C0"/>
                </a:solidFill>
              </a:rPr>
              <a:t>D-25569 Krempermoor</a:t>
            </a:r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ür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Geschäftskontraste (Breitbild)</Template>
  <TotalTime>0</TotalTime>
  <Words>152</Words>
  <Application>Microsoft Office PowerPoint</Application>
  <PresentationFormat>Benutzerdefiniert</PresentationFormat>
  <Paragraphs>38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Franklin Gothic Medium</vt:lpstr>
      <vt:lpstr>Business Contrast 16x9</vt:lpstr>
      <vt:lpstr>N.E.T. Plan Gruppe</vt:lpstr>
      <vt:lpstr>PowerPoint-Präsentation</vt:lpstr>
      <vt:lpstr>Themen der N.E.T. Plan Gruppe</vt:lpstr>
      <vt:lpstr>USC Campus</vt:lpstr>
      <vt:lpstr>USC Akademie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2016-03-13T18:07:59Z</dcterms:created>
  <dcterms:modified xsi:type="dcterms:W3CDTF">2016-03-14T08:28:42Z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